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4A13-7300-438E-BD76-777936E9862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04A270B-3666-4846-A264-7AD29801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81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4A13-7300-438E-BD76-777936E9862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4A270B-3666-4846-A264-7AD29801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4A13-7300-438E-BD76-777936E9862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4A270B-3666-4846-A264-7AD29801975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7954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4A13-7300-438E-BD76-777936E9862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4A270B-3666-4846-A264-7AD29801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14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4A13-7300-438E-BD76-777936E9862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4A270B-3666-4846-A264-7AD29801975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9814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4A13-7300-438E-BD76-777936E9862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4A270B-3666-4846-A264-7AD29801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37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4A13-7300-438E-BD76-777936E9862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270B-3666-4846-A264-7AD29801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26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4A13-7300-438E-BD76-777936E9862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270B-3666-4846-A264-7AD29801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5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4A13-7300-438E-BD76-777936E9862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270B-3666-4846-A264-7AD29801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5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4A13-7300-438E-BD76-777936E9862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4A270B-3666-4846-A264-7AD29801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4A13-7300-438E-BD76-777936E9862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4A270B-3666-4846-A264-7AD29801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2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4A13-7300-438E-BD76-777936E9862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4A270B-3666-4846-A264-7AD29801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2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4A13-7300-438E-BD76-777936E9862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270B-3666-4846-A264-7AD29801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1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4A13-7300-438E-BD76-777936E9862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270B-3666-4846-A264-7AD29801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4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4A13-7300-438E-BD76-777936E9862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270B-3666-4846-A264-7AD29801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5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4A13-7300-438E-BD76-777936E9862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4A270B-3666-4846-A264-7AD29801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7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74A13-7300-438E-BD76-777936E9862D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04A270B-3666-4846-A264-7AD298019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4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sjRSYpLhD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ВЕЖБЕ ОБЛИКОВАЊА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86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 почетка вежбања </a:t>
            </a:r>
            <a:r>
              <a:rPr lang="sr-Cyrl-R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Обуци удобну гардеробу;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Нађи простор у кући где ћеш имати довољно места за вежбање;</a:t>
            </a: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Позови сестру, брата, маму, тату да ти се придружи вежбању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Вежбајте и забавите се!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54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Вежбе можеш </a:t>
            </a:r>
            <a:r>
              <a:rPr lang="sr-Cyrl-R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наћи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следећем линку: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https://www.youtube.com/watch?v=NsjRSYpLhDY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34247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0</TotalTime>
  <Words>52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Times New Roman</vt:lpstr>
      <vt:lpstr>Wingdings</vt:lpstr>
      <vt:lpstr>Wingdings 3</vt:lpstr>
      <vt:lpstr>Wisp</vt:lpstr>
      <vt:lpstr>ВЕЖБЕ ОБЛИКОВАЊА</vt:lpstr>
      <vt:lpstr>Пре почетка вежбања </vt:lpstr>
      <vt:lpstr>Вежбе можеш да наћи на следећем линку: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ВЕЖБЕ ОБЛИКОВАЊА</dc:title>
  <dc:creator>Milica Tošić</dc:creator>
  <cp:lastModifiedBy>Milica Tošić</cp:lastModifiedBy>
  <cp:revision>1</cp:revision>
  <dcterms:created xsi:type="dcterms:W3CDTF">2020-03-28T17:44:13Z</dcterms:created>
  <dcterms:modified xsi:type="dcterms:W3CDTF">2020-03-28T17:45:07Z</dcterms:modified>
</cp:coreProperties>
</file>